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7556500" cy="10693400"/>
  <p:notesSz cx="6858000" cy="9144000"/>
  <p:defaultTextStyle>
    <a:defPPr>
      <a:defRPr lang="en-US"/>
    </a:defPPr>
    <a:lvl1pPr algn="l" rtl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1pPr>
    <a:lvl2pPr algn="l" rtl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2pPr>
    <a:lvl3pPr algn="l" rtl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3pPr>
    <a:lvl4pPr algn="l" rtl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4pPr>
    <a:lvl5pPr algn="l" rtl="0" fontAlgn="base" hangingPunct="0">
      <a:spcBef>
        <a:spcPct val="0"/>
      </a:spcBef>
      <a:spcAft>
        <a:spcPct val="0"/>
      </a:spcAft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5pPr>
    <a:lvl6pPr marL="2286000" algn="l" defTabSz="914400" rtl="0" eaLnBrk="1" latinLnBrk="0" hangingPunct="1"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6pPr>
    <a:lvl7pPr marL="2743200" algn="l" defTabSz="914400" rtl="0" eaLnBrk="1" latinLnBrk="0" hangingPunct="1"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7pPr>
    <a:lvl8pPr marL="3200400" algn="l" defTabSz="914400" rtl="0" eaLnBrk="1" latinLnBrk="0" hangingPunct="1"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8pPr>
    <a:lvl9pPr marL="3657600" algn="l" defTabSz="914400" rtl="0" eaLnBrk="1" latinLnBrk="0" hangingPunct="1">
      <a:defRPr kern="1200">
        <a:solidFill>
          <a:srgbClr val="000000"/>
        </a:solidFill>
        <a:latin typeface="Calibri" panose="020F0502020204030204" pitchFamily="34" charset="0"/>
        <a:ea typeface="+mn-ea"/>
        <a:cs typeface="Calibri" panose="020F0502020204030204" pitchFamily="34" charset="0"/>
        <a:sym typeface="Calibri" panose="020F050202020403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A4A3A4"/>
          </p15:clr>
        </p15:guide>
        <p15:guide id="2" pos="23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86" d="100"/>
          <a:sy n="86" d="100"/>
        </p:scale>
        <p:origin x="-120" y="-1168"/>
      </p:cViewPr>
      <p:guideLst>
        <p:guide orient="horz" pos="3368"/>
        <p:guide pos="23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50" name="Rectangle 2"/>
          <p:cNvSpPr>
            <a:spLocks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Helvetica Neue" charset="0"/>
              </a:rPr>
              <a:t>Click to edit Template text styles</a:t>
            </a:r>
          </a:p>
          <a:p>
            <a:pPr lvl="1"/>
            <a:r>
              <a:rPr lang="en-US" altLang="en-US" smtClean="0">
                <a:sym typeface="Helvetica Neue" charset="0"/>
              </a:rPr>
              <a:t>Second level</a:t>
            </a:r>
          </a:p>
          <a:p>
            <a:pPr lvl="2"/>
            <a:r>
              <a:rPr lang="en-US" altLang="en-US" smtClean="0">
                <a:sym typeface="Helvetica Neue" charset="0"/>
              </a:rPr>
              <a:t>Third level</a:t>
            </a:r>
          </a:p>
          <a:p>
            <a:pPr lvl="3"/>
            <a:r>
              <a:rPr lang="en-US" altLang="en-US" smtClean="0">
                <a:sym typeface="Helvetica Neue" charset="0"/>
              </a:rPr>
              <a:t>Fourth level</a:t>
            </a:r>
          </a:p>
          <a:p>
            <a:pPr lvl="4"/>
            <a:r>
              <a:rPr lang="en-US" altLang="en-US" smtClean="0">
                <a:sym typeface="Helvetica Neu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 hangingPunct="0">
      <a:spcBef>
        <a:spcPct val="0"/>
      </a:spcBef>
      <a:spcAft>
        <a:spcPct val="0"/>
      </a:spcAft>
      <a:defRPr sz="1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rtl="0" fontAlgn="base" hangingPunct="0">
      <a:spcBef>
        <a:spcPct val="0"/>
      </a:spcBef>
      <a:spcAft>
        <a:spcPct val="0"/>
      </a:spcAft>
      <a:defRPr sz="1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rtl="0" fontAlgn="base" hangingPunct="0">
      <a:spcBef>
        <a:spcPct val="0"/>
      </a:spcBef>
      <a:spcAft>
        <a:spcPct val="0"/>
      </a:spcAft>
      <a:defRPr sz="1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rtl="0" fontAlgn="base" hangingPunct="0">
      <a:spcBef>
        <a:spcPct val="0"/>
      </a:spcBef>
      <a:spcAft>
        <a:spcPct val="0"/>
      </a:spcAft>
      <a:defRPr sz="1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rtl="0" fontAlgn="base" hangingPunct="0">
      <a:spcBef>
        <a:spcPct val="0"/>
      </a:spcBef>
      <a:spcAft>
        <a:spcPct val="0"/>
      </a:spcAft>
      <a:defRPr sz="1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563" y="1749425"/>
            <a:ext cx="5667375" cy="37242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563" y="5616575"/>
            <a:ext cx="5667375" cy="2581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0981595-6093-4A8B-8686-FA42BEAE74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7244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EF3E911-339B-40F3-8F87-EE442130AB1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7953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83225" y="427038"/>
            <a:ext cx="1700213" cy="9090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825" y="427038"/>
            <a:ext cx="4953000" cy="90900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1744F94-F1C7-4A7F-91B1-BB5E17DCFE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1063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05C5F2-103B-41D4-A319-FDE6BE1005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180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938" y="2665413"/>
            <a:ext cx="6516687" cy="44481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938" y="7156450"/>
            <a:ext cx="6516687" cy="233838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70FF7B9-581D-4375-BEC3-84E5EDF0136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858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825" y="2459038"/>
            <a:ext cx="3325813" cy="70580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56038" y="2459038"/>
            <a:ext cx="3327400" cy="70580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326097C-9411-4399-AA20-04431C9942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190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00" y="569913"/>
            <a:ext cx="6516688" cy="20669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00" y="2620963"/>
            <a:ext cx="3197225" cy="1285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00" y="3906838"/>
            <a:ext cx="3197225" cy="57451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5875" y="2620963"/>
            <a:ext cx="3211513" cy="1285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5875" y="3906838"/>
            <a:ext cx="3211513" cy="574516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A88E873-502D-45BE-AF46-9BF069F2FC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408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3831762-DAA4-4019-8D2A-39E83EE6DC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301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50223BF-DD89-497D-B56E-3CA1C34567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3095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00" y="712788"/>
            <a:ext cx="2436813" cy="2495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100" y="1539875"/>
            <a:ext cx="3824288" cy="7599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00" y="3208338"/>
            <a:ext cx="2436813" cy="5943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D102006-464E-4E72-AB99-5C229C3438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682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00" y="712788"/>
            <a:ext cx="2436813" cy="2495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13100" y="1539875"/>
            <a:ext cx="3824288" cy="75993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00" y="3208338"/>
            <a:ext cx="2436813" cy="5943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FE9A28-4EE4-4B8D-8D56-5CAC66D38E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4071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/>
          </p:cNvSpPr>
          <p:nvPr>
            <p:ph type="title"/>
          </p:nvPr>
        </p:nvSpPr>
        <p:spPr bwMode="auto">
          <a:xfrm>
            <a:off x="377825" y="427038"/>
            <a:ext cx="6805613" cy="171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Calibri" panose="020F0502020204030204" pitchFamily="34" charset="0"/>
              </a:rPr>
              <a:t>Click to edit Template title style</a:t>
            </a:r>
          </a:p>
        </p:txBody>
      </p:sp>
      <p:sp>
        <p:nvSpPr>
          <p:cNvPr id="1026" name="Rectangle 2"/>
          <p:cNvSpPr>
            <a:spLocks/>
          </p:cNvSpPr>
          <p:nvPr>
            <p:ph type="body" idx="1"/>
          </p:nvPr>
        </p:nvSpPr>
        <p:spPr bwMode="auto">
          <a:xfrm>
            <a:off x="377825" y="2459038"/>
            <a:ext cx="6805613" cy="705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Calibri" panose="020F0502020204030204" pitchFamily="34" charset="0"/>
              </a:rPr>
              <a:t>Click to edit Template text styles</a:t>
            </a:r>
          </a:p>
          <a:p>
            <a:pPr lvl="1"/>
            <a:r>
              <a:rPr lang="en-US" altLang="en-US" smtClean="0">
                <a:sym typeface="Calibri" panose="020F0502020204030204" pitchFamily="34" charset="0"/>
              </a:rPr>
              <a:t>Second level</a:t>
            </a:r>
          </a:p>
          <a:p>
            <a:pPr lvl="2"/>
            <a:r>
              <a:rPr lang="en-US" altLang="en-US" smtClean="0">
                <a:sym typeface="Calibri" panose="020F0502020204030204" pitchFamily="34" charset="0"/>
              </a:rPr>
              <a:t>Third level</a:t>
            </a:r>
          </a:p>
          <a:p>
            <a:pPr lvl="3"/>
            <a:r>
              <a:rPr lang="en-US" altLang="en-US" smtClean="0">
                <a:sym typeface="Calibri" panose="020F0502020204030204" pitchFamily="34" charset="0"/>
              </a:rPr>
              <a:t>Fourth level</a:t>
            </a:r>
          </a:p>
          <a:p>
            <a:pPr lvl="4"/>
            <a:r>
              <a:rPr lang="en-US" altLang="en-US" smtClean="0">
                <a:sym typeface="Calibri" panose="020F0502020204030204" pitchFamily="34" charset="0"/>
              </a:rPr>
              <a:t>Fifth level</a:t>
            </a:r>
          </a:p>
        </p:txBody>
      </p:sp>
      <p:sp>
        <p:nvSpPr>
          <p:cNvPr id="1027" name="Rectangle 3"/>
          <p:cNvSpPr>
            <a:spLocks/>
          </p:cNvSpPr>
          <p:nvPr>
            <p:ph type="sldNum" sz="quarter" idx="2"/>
          </p:nvPr>
        </p:nvSpPr>
        <p:spPr bwMode="auto">
          <a:xfrm>
            <a:off x="3479800" y="10460038"/>
            <a:ext cx="163513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indent="38100">
              <a:defRPr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8BF5DAC3-5B0B-479E-9704-45CB683FDA9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2pPr>
      <a:lvl3pPr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3pPr>
      <a:lvl4pPr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4pPr>
      <a:lvl5pPr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5pPr>
      <a:lvl6pPr marL="457200"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6pPr>
      <a:lvl7pPr marL="914400"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7pPr>
      <a:lvl8pPr marL="1371600"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8pPr>
      <a:lvl9pPr marL="1828800" algn="l" rtl="0" fontAlgn="base" hangingPunct="0">
        <a:spcBef>
          <a:spcPct val="0"/>
        </a:spcBef>
        <a:spcAft>
          <a:spcPct val="0"/>
        </a:spcAft>
        <a:defRPr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  <a:sym typeface="Calibri" panose="020F0502020204030204" pitchFamily="34" charset="0"/>
        </a:defRPr>
      </a:lvl9pPr>
    </p:titleStyle>
    <p:bodyStyle>
      <a:lvl1pPr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indent="457200"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indent="914400"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indent="1371600"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indent="1828800" algn="l" rtl="0" fontAlgn="base" hangingPunct="0">
        <a:spcBef>
          <a:spcPct val="0"/>
        </a:spcBef>
        <a:spcAft>
          <a:spcPct val="0"/>
        </a:spcAft>
        <a:defRPr kern="1200">
          <a:solidFill>
            <a:srgbClr val="000000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434975"/>
            <a:ext cx="7051675" cy="9821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4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63883D87-BE4B-44B3-AC05-EB832E49C9AD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1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25" y="254000"/>
            <a:ext cx="6802438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098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0EE53F1E-3B14-43B8-BB3D-7F6CCF9A8BF9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2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099" name="Picture 3" descr="Screenshot 2022-09-06 at 5.00.1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63" y="6062663"/>
            <a:ext cx="56134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8" y="254000"/>
            <a:ext cx="6792912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70D8D2AF-3B3E-462E-AE66-1E55592F6B68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3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3" y="254000"/>
            <a:ext cx="6900862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6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5F9885CB-3012-4BDA-9B6C-119F79D20FF4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4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147" name="Picture 3" descr="Screenshot 2022-09-06 at 5.01.2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963" y="2236788"/>
            <a:ext cx="2759075" cy="2420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148" name="Picture 4" descr="Screenshot 2022-09-06 at 5.02.32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75" y="6323013"/>
            <a:ext cx="5703888" cy="247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88" y="254000"/>
            <a:ext cx="7097712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170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37C94452-A863-442E-9761-C907095A0AA0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5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63" y="254000"/>
            <a:ext cx="6842125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4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EAFCBE02-620F-489D-809B-AE2E25F1A10B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6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8195" name="Picture 3" descr="Screenshot 2022-09-06 at 5.03.2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725" y="1935163"/>
            <a:ext cx="5453063" cy="237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6" name="Picture 4" descr="Screenshot 2022-09-06 at 5.04.36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275" y="6845300"/>
            <a:ext cx="4019550" cy="3386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object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" y="254000"/>
            <a:ext cx="6992938" cy="10183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9218" name="Text Box 2" descr="object 3"/>
          <p:cNvSpPr txBox="1">
            <a:spLocks/>
          </p:cNvSpPr>
          <p:nvPr/>
        </p:nvSpPr>
        <p:spPr bwMode="auto">
          <a:xfrm>
            <a:off x="3479800" y="10460038"/>
            <a:ext cx="127000" cy="12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indent="38100"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4572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9144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13716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182880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fld id="{62A4ACAB-C660-40F6-A2BF-802A9DDE3DD5}" type="slidenum">
              <a:rPr lang="en-US" altLang="en-US" sz="80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pPr/>
              <a:t>7</a:t>
            </a:fld>
            <a:endParaRPr lang="en-US" altLang="en-US" sz="80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9219" name="Picture 3" descr="Screenshot 2022-09-06 at 5.05.5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938" y="2686050"/>
            <a:ext cx="3713162" cy="2836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>
          <a:outerShdw blurRad="38100" dist="23000" dir="5400000" algn="ctr" rotWithShape="0">
            <a:srgbClr val="000000">
              <a:alpha val="34999"/>
            </a:srgbClr>
          </a:outerShdw>
        </a:effectLst>
      </a:spPr>
      <a:bodyPr vert="horz" wrap="square" lIns="45720" tIns="45720" rIns="45720" bIns="45720" numCol="1" anchor="ctr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Calibri" panose="020F0502020204030204" pitchFamily="34" charset="0"/>
            <a:cs typeface="Calibri" panose="020F0502020204030204" pitchFamily="34" charset="0"/>
            <a:sym typeface="Calibri" panose="020F050202020403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>
          <a:outerShdw blurRad="38100" dist="23000" dir="5400000" algn="ctr" rotWithShape="0">
            <a:srgbClr val="000000">
              <a:alpha val="34999"/>
            </a:srgbClr>
          </a:outerShdw>
        </a:effectLst>
      </a:spPr>
      <a:bodyPr vert="horz" wrap="square" lIns="45720" tIns="45720" rIns="45720" bIns="45720" numCol="1" anchor="ctr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Calibri" panose="020F0502020204030204" pitchFamily="34" charset="0"/>
            <a:cs typeface="Calibri" panose="020F0502020204030204" pitchFamily="34" charset="0"/>
            <a:sym typeface="Calibri" panose="020F050202020403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Custom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Helvetica Neue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Convertio</cp:lastModifiedBy>
  <cp:revision>1</cp:revision>
  <dcterms:modified xsi:type="dcterms:W3CDTF">2022-09-05T23:46:54Z</dcterms:modified>
</cp:coreProperties>
</file>